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78" r:id="rId6"/>
    <p:sldId id="290" r:id="rId7"/>
    <p:sldId id="286" r:id="rId8"/>
    <p:sldId id="288" r:id="rId9"/>
    <p:sldId id="287" r:id="rId10"/>
    <p:sldId id="289" r:id="rId11"/>
    <p:sldId id="285" r:id="rId12"/>
    <p:sldId id="282" r:id="rId13"/>
    <p:sldId id="283" r:id="rId14"/>
    <p:sldId id="284" r:id="rId15"/>
    <p:sldId id="280" r:id="rId16"/>
    <p:sldId id="262" r:id="rId17"/>
    <p:sldId id="267" r:id="rId18"/>
    <p:sldId id="281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6939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885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5653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3401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3242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2849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08254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3268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331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653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254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3284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62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565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035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053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1960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69B2-D09F-40BB-B0C7-28570F044C2D}" type="datetimeFigureOut">
              <a:rPr lang="fr-CA" smtClean="0"/>
              <a:t>2016-12-14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C97DB-8CC4-4FBF-A68D-2277A2A0A0E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6887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670180"/>
            <a:ext cx="9448800" cy="1958321"/>
          </a:xfrm>
        </p:spPr>
        <p:txBody>
          <a:bodyPr/>
          <a:lstStyle/>
          <a:p>
            <a:r>
              <a:rPr lang="fr-CA" dirty="0"/>
              <a:t>Projet 2 : Le sorcier</a:t>
            </a:r>
            <a:br>
              <a:rPr lang="fr-CA" dirty="0"/>
            </a:br>
            <a:r>
              <a:rPr lang="fr-CA" dirty="0"/>
              <a:t>INF5071 - Infographie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667588"/>
          </a:xfrm>
        </p:spPr>
        <p:txBody>
          <a:bodyPr>
            <a:noAutofit/>
          </a:bodyPr>
          <a:lstStyle/>
          <a:p>
            <a:r>
              <a:rPr lang="fr-CA" sz="1400" dirty="0"/>
              <a:t>Présenté et réalisé par:</a:t>
            </a:r>
          </a:p>
          <a:p>
            <a:r>
              <a:rPr lang="fr-CA" sz="1400" dirty="0"/>
              <a:t>Bernard </a:t>
            </a:r>
            <a:r>
              <a:rPr lang="fr-CA" sz="1400" dirty="0" err="1"/>
              <a:t>Houl</a:t>
            </a:r>
            <a:r>
              <a:rPr lang="fr-CA" sz="1400" dirty="0"/>
              <a:t> </a:t>
            </a:r>
          </a:p>
          <a:p>
            <a:r>
              <a:rPr lang="fr-CA" sz="1400" dirty="0"/>
              <a:t>Fatima-Ezzahra </a:t>
            </a:r>
            <a:r>
              <a:rPr lang="fr-CA" sz="1400" dirty="0" err="1"/>
              <a:t>Allamou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271138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7713" y="288123"/>
            <a:ext cx="10106024" cy="1293028"/>
          </a:xfrm>
        </p:spPr>
        <p:txBody>
          <a:bodyPr/>
          <a:lstStyle/>
          <a:p>
            <a:r>
              <a:rPr lang="fr-CA" dirty="0"/>
              <a:t>3 - Matériaux 3D utilisés : Labyrinthe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324099"/>
            <a:ext cx="5419725" cy="399097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2324099"/>
            <a:ext cx="5557837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8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68759" y="465793"/>
            <a:ext cx="8035212" cy="1293028"/>
          </a:xfrm>
        </p:spPr>
        <p:txBody>
          <a:bodyPr>
            <a:normAutofit fontScale="90000"/>
          </a:bodyPr>
          <a:lstStyle/>
          <a:p>
            <a:r>
              <a:rPr lang="fr-CA" dirty="0"/>
              <a:t>3 - Matériaux 3D utilisés : Ville </a:t>
            </a:r>
            <a:br>
              <a:rPr lang="fr-CA" dirty="0"/>
            </a:b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25" y="1758821"/>
            <a:ext cx="5390761" cy="467760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76" y="1715304"/>
            <a:ext cx="4085544" cy="47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5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4987" y="381818"/>
            <a:ext cx="7103706" cy="1293028"/>
          </a:xfrm>
        </p:spPr>
        <p:txBody>
          <a:bodyPr/>
          <a:lstStyle/>
          <a:p>
            <a:r>
              <a:rPr lang="fr-CA" dirty="0"/>
              <a:t>3 - Matériaux 3D utilisés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Maison </a:t>
            </a:r>
          </a:p>
          <a:p>
            <a:pPr>
              <a:buFontTx/>
              <a:buChar char="-"/>
            </a:pPr>
            <a:r>
              <a:rPr lang="fr-CA" dirty="0"/>
              <a:t>Modélisé principalement par</a:t>
            </a:r>
          </a:p>
          <a:p>
            <a:pPr marL="0" indent="0">
              <a:buNone/>
            </a:pPr>
            <a:r>
              <a:rPr lang="fr-CA" dirty="0"/>
              <a:t>plusieurs cubes.</a:t>
            </a:r>
          </a:p>
          <a:p>
            <a:pPr marL="0" indent="0">
              <a:buNone/>
            </a:pPr>
            <a:r>
              <a:rPr lang="fr-CA" dirty="0"/>
              <a:t>- De différents dimension </a:t>
            </a:r>
          </a:p>
          <a:p>
            <a:pPr marL="0" indent="0">
              <a:buNone/>
            </a:pPr>
            <a:r>
              <a:rPr lang="fr-CA" dirty="0"/>
              <a:t>- Application des rotations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10" y="2080727"/>
            <a:ext cx="5166826" cy="4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7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8212" y="388974"/>
            <a:ext cx="6746033" cy="777928"/>
          </a:xfrm>
        </p:spPr>
        <p:txBody>
          <a:bodyPr/>
          <a:lstStyle/>
          <a:p>
            <a:r>
              <a:rPr lang="fr-CA" dirty="0"/>
              <a:t>3 - Matériaux 3D utilisés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1436914"/>
            <a:ext cx="8103637" cy="492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4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07501" y="671067"/>
            <a:ext cx="6551645" cy="1293028"/>
          </a:xfrm>
        </p:spPr>
        <p:txBody>
          <a:bodyPr/>
          <a:lstStyle/>
          <a:p>
            <a:r>
              <a:rPr lang="fr-CA" dirty="0"/>
              <a:t>3 - Matériaux 3D utilisés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233" y="2255482"/>
            <a:ext cx="9102012" cy="41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9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4874" y="671067"/>
            <a:ext cx="8610600" cy="1293028"/>
          </a:xfrm>
        </p:spPr>
        <p:txBody>
          <a:bodyPr/>
          <a:lstStyle/>
          <a:p>
            <a:r>
              <a:rPr lang="fr-CA" dirty="0"/>
              <a:t>4 - Les effets de lumière utilisés.</a:t>
            </a:r>
            <a:br>
              <a:rPr lang="fr-CA" dirty="0"/>
            </a:br>
            <a:endParaRPr lang="fr-CA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310" y="1436914"/>
            <a:ext cx="7552164" cy="51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959" y="391886"/>
            <a:ext cx="11504645" cy="2369975"/>
          </a:xfrm>
        </p:spPr>
        <p:txBody>
          <a:bodyPr>
            <a:normAutofit/>
          </a:bodyPr>
          <a:lstStyle/>
          <a:p>
            <a:r>
              <a:rPr lang="fr-CA" dirty="0"/>
              <a:t>5 - Les langages de programmation et technologies utilisées</a:t>
            </a:r>
            <a:br>
              <a:rPr lang="fr-CA" dirty="0"/>
            </a:b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67798" y="2636452"/>
            <a:ext cx="7598919" cy="2542040"/>
          </a:xfrm>
        </p:spPr>
        <p:txBody>
          <a:bodyPr/>
          <a:lstStyle/>
          <a:p>
            <a:r>
              <a:rPr lang="fr-CA" sz="2000" dirty="0"/>
              <a:t>Blender  comme outils de modélisation</a:t>
            </a:r>
          </a:p>
          <a:p>
            <a:r>
              <a:rPr lang="fr-CA" sz="2000" dirty="0" err="1"/>
              <a:t>Unity</a:t>
            </a:r>
            <a:r>
              <a:rPr lang="fr-CA" sz="2000" dirty="0"/>
              <a:t> comme moteur de jeu</a:t>
            </a:r>
          </a:p>
          <a:p>
            <a:r>
              <a:rPr lang="fr-CA" sz="2000" dirty="0"/>
              <a:t>C#</a:t>
            </a:r>
          </a:p>
          <a:p>
            <a:r>
              <a:rPr lang="fr-CA" sz="2000" dirty="0"/>
              <a:t>Java Script </a:t>
            </a:r>
          </a:p>
          <a:p>
            <a:r>
              <a:rPr lang="fr-CA" sz="2000" dirty="0"/>
              <a:t>Git comme gestionnaire de source. </a:t>
            </a:r>
          </a:p>
          <a:p>
            <a:pPr marL="1828800" lvl="4" indent="0">
              <a:buNone/>
            </a:pPr>
            <a:endParaRPr lang="fr-CA" sz="1800" dirty="0"/>
          </a:p>
          <a:p>
            <a:pPr lvl="2"/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599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783034"/>
            <a:ext cx="11790784" cy="1293028"/>
          </a:xfrm>
        </p:spPr>
        <p:txBody>
          <a:bodyPr>
            <a:normAutofit fontScale="90000"/>
          </a:bodyPr>
          <a:lstStyle/>
          <a:p>
            <a:r>
              <a:rPr lang="fr-CA" dirty="0"/>
              <a:t>6- Les points forts et les points faibles du projet</a:t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sz="2000" dirty="0"/>
          </a:p>
          <a:p>
            <a:r>
              <a:rPr lang="fr-CA" sz="2000" dirty="0"/>
              <a:t>Points forts :</a:t>
            </a:r>
          </a:p>
          <a:p>
            <a:pPr lvl="2"/>
            <a:endParaRPr lang="fr-CA" sz="2000" dirty="0"/>
          </a:p>
          <a:p>
            <a:pPr lvl="2"/>
            <a:r>
              <a:rPr lang="fr-CA" sz="2000" dirty="0"/>
              <a:t>Blender comme outil modélisation</a:t>
            </a:r>
          </a:p>
          <a:p>
            <a:pPr lvl="2"/>
            <a:r>
              <a:rPr lang="fr-CA" sz="2000" dirty="0" err="1"/>
              <a:t>Unity</a:t>
            </a:r>
            <a:r>
              <a:rPr lang="fr-CA" sz="2000" dirty="0"/>
              <a:t> comme moteur de jeu</a:t>
            </a:r>
          </a:p>
          <a:p>
            <a:pPr lvl="2"/>
            <a:r>
              <a:rPr lang="fr-CA" sz="2000" dirty="0"/>
              <a:t>Synchronisation des tâches </a:t>
            </a:r>
          </a:p>
          <a:p>
            <a:pPr lvl="2"/>
            <a:r>
              <a:rPr lang="fr-CA" sz="2000" dirty="0"/>
              <a:t>Beaucoup de recherches (Tutoriels, forums, etc…) </a:t>
            </a:r>
          </a:p>
          <a:p>
            <a:pPr lvl="2"/>
            <a:endParaRPr lang="fr-CA" sz="2000" dirty="0"/>
          </a:p>
          <a:p>
            <a:pPr marL="0" indent="0">
              <a:buNone/>
            </a:pPr>
            <a:endParaRPr lang="fr-CA" sz="2000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46612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4236" y="512446"/>
            <a:ext cx="5523722" cy="1293028"/>
          </a:xfrm>
        </p:spPr>
        <p:txBody>
          <a:bodyPr/>
          <a:lstStyle/>
          <a:p>
            <a:r>
              <a:rPr lang="fr-CA" dirty="0"/>
              <a:t>7 - Démonstration </a:t>
            </a:r>
            <a:br>
              <a:rPr lang="fr-CA" dirty="0"/>
            </a:br>
            <a:endParaRPr lang="fr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514475"/>
            <a:ext cx="10972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2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52992" y="606490"/>
            <a:ext cx="8596668" cy="5421085"/>
          </a:xfrm>
        </p:spPr>
        <p:txBody>
          <a:bodyPr>
            <a:normAutofit/>
          </a:bodyPr>
          <a:lstStyle/>
          <a:p>
            <a:pPr algn="ctr"/>
            <a:r>
              <a:rPr lang="fr-CA" sz="60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55386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864637"/>
          </a:xfrm>
        </p:spPr>
        <p:txBody>
          <a:bodyPr/>
          <a:lstStyle/>
          <a:p>
            <a:r>
              <a:rPr lang="fr-CA" dirty="0"/>
              <a:t>Contenu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>
          <a:xfrm>
            <a:off x="677335" y="1539551"/>
            <a:ext cx="8596668" cy="4683967"/>
          </a:xfrm>
        </p:spPr>
        <p:txBody>
          <a:bodyPr>
            <a:normAutofit/>
          </a:bodyPr>
          <a:lstStyle/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1 - La division des tâches au sein de l'équipe</a:t>
            </a:r>
          </a:p>
          <a:p>
            <a:r>
              <a:rPr lang="fr-CA" dirty="0"/>
              <a:t>2 - Le style de jeu utilisé</a:t>
            </a:r>
          </a:p>
          <a:p>
            <a:r>
              <a:rPr lang="fr-CA" dirty="0"/>
              <a:t>3 - Matériaux 3D utilisés</a:t>
            </a:r>
          </a:p>
          <a:p>
            <a:r>
              <a:rPr lang="fr-CA" dirty="0"/>
              <a:t>4 - Les effets de lumière utilisés.</a:t>
            </a:r>
          </a:p>
          <a:p>
            <a:r>
              <a:rPr lang="fr-CA" dirty="0"/>
              <a:t>5 - Les langages de programmation et technologies utilisées</a:t>
            </a:r>
          </a:p>
          <a:p>
            <a:r>
              <a:rPr lang="fr-CA" dirty="0"/>
              <a:t>6 - Les points forts et les points faibles du projet</a:t>
            </a:r>
          </a:p>
          <a:p>
            <a:r>
              <a:rPr lang="fr-CA" dirty="0"/>
              <a:t>7 - Démonstration 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5169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1257" y="764373"/>
            <a:ext cx="11244943" cy="1293028"/>
          </a:xfrm>
        </p:spPr>
        <p:txBody>
          <a:bodyPr>
            <a:normAutofit fontScale="90000"/>
          </a:bodyPr>
          <a:lstStyle/>
          <a:p>
            <a:r>
              <a:rPr lang="fr-CA" dirty="0"/>
              <a:t>1- La division des tâches au sein de l'équipe</a:t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14196"/>
            <a:ext cx="10687352" cy="4427167"/>
          </a:xfrm>
        </p:spPr>
        <p:txBody>
          <a:bodyPr>
            <a:normAutofit/>
          </a:bodyPr>
          <a:lstStyle/>
          <a:p>
            <a:endParaRPr lang="fr-CA" dirty="0"/>
          </a:p>
          <a:p>
            <a:r>
              <a:rPr lang="fr-CA" dirty="0"/>
              <a:t>Définition des tâches de chaque membre d’équipe</a:t>
            </a:r>
          </a:p>
          <a:p>
            <a:r>
              <a:rPr lang="fr-CA" dirty="0"/>
              <a:t>Synchronisation des tâches.</a:t>
            </a:r>
          </a:p>
          <a:p>
            <a:r>
              <a:rPr lang="fr-CA" dirty="0"/>
              <a:t>Modélisation et exportation des objets modélisé avec Blender </a:t>
            </a:r>
          </a:p>
          <a:p>
            <a:pPr lvl="2"/>
            <a:r>
              <a:rPr lang="fr-CA" sz="1800" dirty="0"/>
              <a:t>Personnage </a:t>
            </a:r>
          </a:p>
          <a:p>
            <a:r>
              <a:rPr lang="fr-CA" dirty="0"/>
              <a:t>Modélisation dans le moteur de jeu </a:t>
            </a:r>
            <a:r>
              <a:rPr lang="fr-CA" dirty="0" err="1"/>
              <a:t>Unity</a:t>
            </a:r>
            <a:endParaRPr lang="fr-CA" dirty="0"/>
          </a:p>
          <a:p>
            <a:pPr lvl="2"/>
            <a:r>
              <a:rPr lang="fr-CA" dirty="0"/>
              <a:t>Terrain</a:t>
            </a:r>
          </a:p>
          <a:p>
            <a:pPr lvl="2"/>
            <a:r>
              <a:rPr lang="fr-CA" dirty="0"/>
              <a:t>Labyrinthe</a:t>
            </a:r>
          </a:p>
          <a:p>
            <a:pPr lvl="2"/>
            <a:r>
              <a:rPr lang="fr-CA" dirty="0"/>
              <a:t>Maisons </a:t>
            </a:r>
          </a:p>
          <a:p>
            <a:pPr lvl="2"/>
            <a:r>
              <a:rPr lang="fr-CA" dirty="0"/>
              <a:t>Rivière</a:t>
            </a:r>
          </a:p>
          <a:p>
            <a:pPr lvl="2"/>
            <a:r>
              <a:rPr lang="fr-CA" dirty="0"/>
              <a:t>Feu</a:t>
            </a:r>
          </a:p>
          <a:p>
            <a:r>
              <a:rPr lang="fr-CA" dirty="0"/>
              <a:t>Jouabilité</a:t>
            </a:r>
          </a:p>
          <a:p>
            <a:endParaRPr lang="fr-CA" dirty="0"/>
          </a:p>
          <a:p>
            <a:pPr marL="914400" lvl="2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29663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9342" y="400423"/>
            <a:ext cx="5781832" cy="1017831"/>
          </a:xfrm>
        </p:spPr>
        <p:txBody>
          <a:bodyPr>
            <a:normAutofit fontScale="90000"/>
          </a:bodyPr>
          <a:lstStyle/>
          <a:p>
            <a:r>
              <a:rPr lang="fr-CA" dirty="0"/>
              <a:t>2- Le style du jeu utilisé</a:t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21146" y="1903445"/>
            <a:ext cx="8596668" cy="4473819"/>
          </a:xfrm>
        </p:spPr>
        <p:txBody>
          <a:bodyPr>
            <a:normAutofit/>
          </a:bodyPr>
          <a:lstStyle/>
          <a:p>
            <a:endParaRPr lang="fr-CA" dirty="0"/>
          </a:p>
          <a:p>
            <a:r>
              <a:rPr lang="fr-CA" dirty="0"/>
              <a:t>Ville en forme de labyrinthe </a:t>
            </a:r>
          </a:p>
          <a:p>
            <a:pPr lvl="2"/>
            <a:r>
              <a:rPr lang="fr-CA" sz="1800" dirty="0"/>
              <a:t>Le joueur incarne un personnage (le sorcier). </a:t>
            </a:r>
          </a:p>
          <a:p>
            <a:pPr lvl="2"/>
            <a:r>
              <a:rPr lang="fr-CA" sz="1800" dirty="0"/>
              <a:t>Le joueur doit s'échappé à des ennemis et contourné les pièges.</a:t>
            </a:r>
          </a:p>
          <a:p>
            <a:pPr lvl="2"/>
            <a:r>
              <a:rPr lang="fr-CA" dirty="0"/>
              <a:t>Pour gagner, le joueur doit tué tous les ennemis.</a:t>
            </a:r>
            <a:endParaRPr lang="fr-CA" sz="1800" dirty="0"/>
          </a:p>
          <a:p>
            <a:pPr marL="914400" lvl="2" indent="0">
              <a:buNone/>
            </a:pPr>
            <a:endParaRPr lang="fr-CA" sz="1800" dirty="0"/>
          </a:p>
          <a:p>
            <a:r>
              <a:rPr lang="fr-CA" dirty="0"/>
              <a:t>Type du jeu : </a:t>
            </a:r>
            <a:r>
              <a:rPr lang="fr-CA" b="1" dirty="0"/>
              <a:t>Dungeon  Crawler</a:t>
            </a:r>
          </a:p>
          <a:p>
            <a:pPr lvl="2"/>
            <a:r>
              <a:rPr lang="fr-CA" dirty="0"/>
              <a:t> Jeu labyrinthique et rempli d'ennemis</a:t>
            </a:r>
          </a:p>
          <a:p>
            <a:pPr lvl="2"/>
            <a:r>
              <a:rPr lang="fr-CA" dirty="0"/>
              <a:t>Implique une mécanique de combat</a:t>
            </a:r>
          </a:p>
          <a:p>
            <a:pPr lvl="2"/>
            <a:endParaRPr lang="fr-CA" dirty="0"/>
          </a:p>
          <a:p>
            <a:endParaRPr lang="fr-CA" dirty="0"/>
          </a:p>
          <a:p>
            <a:pPr lvl="2"/>
            <a:endParaRPr lang="fr-CA" sz="1800" dirty="0"/>
          </a:p>
          <a:p>
            <a:pPr lvl="2"/>
            <a:endParaRPr lang="fr-CA" sz="1800" dirty="0"/>
          </a:p>
          <a:p>
            <a:pPr lvl="2"/>
            <a:endParaRPr lang="fr-CA" sz="1800" dirty="0"/>
          </a:p>
          <a:p>
            <a:pPr marL="0" indent="0">
              <a:buNone/>
            </a:pPr>
            <a:endParaRPr lang="fr-CA" b="1" dirty="0"/>
          </a:p>
          <a:p>
            <a:pPr marL="0" indent="0">
              <a:buNone/>
            </a:pPr>
            <a:endParaRPr lang="fr-CA" b="1" dirty="0"/>
          </a:p>
          <a:p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9379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2318" y="288512"/>
            <a:ext cx="7890588" cy="1293028"/>
          </a:xfrm>
        </p:spPr>
        <p:txBody>
          <a:bodyPr/>
          <a:lstStyle/>
          <a:p>
            <a:r>
              <a:rPr lang="fr-CA" dirty="0"/>
              <a:t>3 - Matériaux 3D utilisés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18" y="2137942"/>
            <a:ext cx="640231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7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520765" y="232528"/>
            <a:ext cx="8610600" cy="1293028"/>
          </a:xfrm>
        </p:spPr>
        <p:txBody>
          <a:bodyPr/>
          <a:lstStyle/>
          <a:p>
            <a:r>
              <a:rPr lang="fr-CA" dirty="0"/>
              <a:t>3 - Matériaux 3D utilisés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972" y="1628192"/>
            <a:ext cx="4286250" cy="430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7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775" y="648518"/>
            <a:ext cx="9505949" cy="1293028"/>
          </a:xfrm>
        </p:spPr>
        <p:txBody>
          <a:bodyPr/>
          <a:lstStyle/>
          <a:p>
            <a:r>
              <a:rPr lang="fr-CA" dirty="0"/>
              <a:t>3 - Matériaux 3D utilisés : Texture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43050"/>
            <a:ext cx="6858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1537" y="383373"/>
            <a:ext cx="10077450" cy="931077"/>
          </a:xfrm>
        </p:spPr>
        <p:txBody>
          <a:bodyPr>
            <a:normAutofit/>
          </a:bodyPr>
          <a:lstStyle/>
          <a:p>
            <a:r>
              <a:rPr lang="fr-CA" dirty="0"/>
              <a:t>3 - Matériaux 3D utilisés : Animation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314450"/>
            <a:ext cx="9172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9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812" y="447133"/>
            <a:ext cx="9537441" cy="1293028"/>
          </a:xfrm>
        </p:spPr>
        <p:txBody>
          <a:bodyPr/>
          <a:lstStyle/>
          <a:p>
            <a:r>
              <a:rPr lang="fr-CA" dirty="0"/>
              <a:t>3 - Matériaux 3D utilisés : Terrain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567" y="2057401"/>
            <a:ext cx="6505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52300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629</TotalTime>
  <Words>322</Words>
  <Application>Microsoft Office PowerPoint</Application>
  <PresentationFormat>Grand écran</PresentationFormat>
  <Paragraphs>93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Traînée de condensation</vt:lpstr>
      <vt:lpstr>Projet 2 : Le sorcier INF5071 - Infographie</vt:lpstr>
      <vt:lpstr>Contenu</vt:lpstr>
      <vt:lpstr>1- La division des tâches au sein de l'équipe </vt:lpstr>
      <vt:lpstr>2- Le style du jeu utilisé </vt:lpstr>
      <vt:lpstr>3 - Matériaux 3D utilisés</vt:lpstr>
      <vt:lpstr>3 - Matériaux 3D utilisés</vt:lpstr>
      <vt:lpstr>3 - Matériaux 3D utilisés : Texture</vt:lpstr>
      <vt:lpstr>3 - Matériaux 3D utilisés : Animation</vt:lpstr>
      <vt:lpstr>3 - Matériaux 3D utilisés : Terrain</vt:lpstr>
      <vt:lpstr>3 - Matériaux 3D utilisés : Labyrinthe</vt:lpstr>
      <vt:lpstr>3 - Matériaux 3D utilisés : Ville  </vt:lpstr>
      <vt:lpstr>3 - Matériaux 3D utilisés</vt:lpstr>
      <vt:lpstr>3 - Matériaux 3D utilisés</vt:lpstr>
      <vt:lpstr>3 - Matériaux 3D utilisés</vt:lpstr>
      <vt:lpstr>4 - Les effets de lumière utilisés. </vt:lpstr>
      <vt:lpstr>5 - Les langages de programmation et technologies utilisées  </vt:lpstr>
      <vt:lpstr>6- Les points forts et les points faibles du projet </vt:lpstr>
      <vt:lpstr>7 - Démonstration  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1 INF5071 -Infographie</dc:title>
  <dc:creator>Fatima-Ezzahra</dc:creator>
  <cp:lastModifiedBy>Fatima-Ezzahra</cp:lastModifiedBy>
  <cp:revision>91</cp:revision>
  <dcterms:created xsi:type="dcterms:W3CDTF">2016-10-26T15:44:47Z</dcterms:created>
  <dcterms:modified xsi:type="dcterms:W3CDTF">2016-12-14T20:50:11Z</dcterms:modified>
</cp:coreProperties>
</file>